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675F33-98AF-4B83-A3BB-0780A23145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gradFill>
            <a:gsLst>
              <a:gs pos="10000">
                <a:schemeClr val="bg1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bg1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FE74E5-6EF3-40BD-BC8B-BE583C4DF5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/>
          </a:blip>
          <a:srcRect l="20455" t="32690" r="20227" b="7992"/>
          <a:stretch/>
        </p:blipFill>
        <p:spPr>
          <a:xfrm>
            <a:off x="12170" y="-32955"/>
            <a:ext cx="12192000" cy="68580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A75029C-64B9-41D0-9540-75846D4B04A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9144"/>
            <a:ext cx="6080656" cy="6163733"/>
            <a:chOff x="6108170" y="8467"/>
            <a:chExt cx="6080656" cy="616373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F6B07A-A0CD-4593-B501-E1D50968C78F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1C2E537-D046-43E9-B78A-8D770E4C0FAA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1ED42C-32AB-4AA5-B9D5-2ADF552B0379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2B69715-83DD-4F53-8564-D95D5D238DA8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5BC2EBE-B4C1-42F9-9914-0F430C0600A7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4D784E-CC30-4CEA-8FF5-A4269A4C5D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>
            <a:normAutofit/>
          </a:bodyPr>
          <a:lstStyle/>
          <a:p>
            <a:r>
              <a:rPr lang="en-GB" dirty="0"/>
              <a:t>Game Graphics Assignment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5971AE-FDEC-4811-9E6B-1BABF7DCF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tx1"/>
                </a:solidFill>
              </a:rPr>
              <a:t>Mark Kyle</a:t>
            </a:r>
          </a:p>
          <a:p>
            <a:r>
              <a:rPr lang="en-GB">
                <a:solidFill>
                  <a:schemeClr val="tx1"/>
                </a:solidFill>
              </a:rPr>
              <a:t>James McGowan</a:t>
            </a:r>
          </a:p>
        </p:txBody>
      </p:sp>
    </p:spTree>
    <p:extLst>
      <p:ext uri="{BB962C8B-B14F-4D97-AF65-F5344CB8AC3E}">
        <p14:creationId xmlns:p14="http://schemas.microsoft.com/office/powerpoint/2010/main" val="274009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A77E4-DD04-4532-A509-C636F2C0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262" y="451969"/>
            <a:ext cx="8534400" cy="1507067"/>
          </a:xfrm>
        </p:spPr>
        <p:txBody>
          <a:bodyPr/>
          <a:lstStyle/>
          <a:p>
            <a:r>
              <a:rPr lang="en-GB" dirty="0"/>
              <a:t>Stryker (Vehicle)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92E7B-0DB3-40DB-8CFF-84ED28037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62" y="1157053"/>
            <a:ext cx="5240338" cy="454389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Controlled using arrow keys	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Uses “</a:t>
            </a:r>
            <a:r>
              <a:rPr lang="en-GB" dirty="0" err="1">
                <a:solidFill>
                  <a:schemeClr val="bg1"/>
                </a:solidFill>
              </a:rPr>
              <a:t>MoveTank</a:t>
            </a:r>
            <a:r>
              <a:rPr lang="en-GB" dirty="0">
                <a:solidFill>
                  <a:schemeClr val="bg1"/>
                </a:solidFill>
              </a:rPr>
              <a:t>” script</a:t>
            </a:r>
          </a:p>
          <a:p>
            <a:r>
              <a:rPr lang="en-GB" dirty="0">
                <a:solidFill>
                  <a:schemeClr val="bg1"/>
                </a:solidFill>
              </a:rPr>
              <a:t>Stryker hierarchy</a:t>
            </a:r>
          </a:p>
          <a:p>
            <a:r>
              <a:rPr lang="en-GB" dirty="0">
                <a:solidFill>
                  <a:schemeClr val="bg1"/>
                </a:solidFill>
              </a:rPr>
              <a:t>Wheels (Collider for each wheel, travelling the terrain more realistic)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8 Wheels = 8 Colliders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Uses “</a:t>
            </a:r>
            <a:r>
              <a:rPr lang="en-GB" dirty="0" err="1">
                <a:solidFill>
                  <a:schemeClr val="bg1"/>
                </a:solidFill>
              </a:rPr>
              <a:t>RotateWheels</a:t>
            </a:r>
            <a:r>
              <a:rPr lang="en-GB" dirty="0">
                <a:solidFill>
                  <a:schemeClr val="bg1"/>
                </a:solidFill>
              </a:rPr>
              <a:t>” script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80CAD7-0D70-4BAC-BCAB-0EFB374559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78" t="14282" r="20652" b="8385"/>
          <a:stretch/>
        </p:blipFill>
        <p:spPr>
          <a:xfrm>
            <a:off x="5555803" y="1959036"/>
            <a:ext cx="4069656" cy="30314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944FD3-FBAB-4C7C-86A9-EF00E2CE9D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0" t="18651" r="82461" b="50000"/>
          <a:stretch/>
        </p:blipFill>
        <p:spPr>
          <a:xfrm>
            <a:off x="9804369" y="1959035"/>
            <a:ext cx="2181306" cy="303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172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CDC0F-1140-4EB4-9DA2-19EDB8BB1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521388"/>
            <a:ext cx="8534400" cy="1507067"/>
          </a:xfrm>
        </p:spPr>
        <p:txBody>
          <a:bodyPr/>
          <a:lstStyle/>
          <a:p>
            <a:r>
              <a:rPr lang="en-GB" dirty="0"/>
              <a:t>Stryker (Vehicle)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19972-0857-464F-BCEF-862D2F282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028455"/>
            <a:ext cx="5089267" cy="4085266"/>
          </a:xfrm>
        </p:spPr>
        <p:txBody>
          <a:bodyPr>
            <a:normAutofit fontScale="92500" lnSpcReduction="10000"/>
          </a:bodyPr>
          <a:lstStyle/>
          <a:p>
            <a:r>
              <a:rPr lang="en-GB" dirty="0">
                <a:solidFill>
                  <a:schemeClr val="bg1"/>
                </a:solidFill>
              </a:rPr>
              <a:t>“Gun” &amp; “Turret” are the two parts that make up the Stryker’s Weapon 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Controlled using WASD</a:t>
            </a:r>
          </a:p>
          <a:p>
            <a:r>
              <a:rPr lang="en-GB" dirty="0">
                <a:solidFill>
                  <a:schemeClr val="bg1"/>
                </a:solidFill>
              </a:rPr>
              <a:t>The same script is attached to both elements.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“RotateTurret”</a:t>
            </a:r>
          </a:p>
          <a:p>
            <a:r>
              <a:rPr lang="en-GB" dirty="0">
                <a:solidFill>
                  <a:schemeClr val="bg1"/>
                </a:solidFill>
              </a:rPr>
              <a:t>SpotlightManager contains the headlights for the Stryker. 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Two spotlights attached to the front of the vehicle.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Uses “</a:t>
            </a:r>
            <a:r>
              <a:rPr lang="en-GB" dirty="0" err="1">
                <a:solidFill>
                  <a:schemeClr val="bg1"/>
                </a:solidFill>
              </a:rPr>
              <a:t>LightToggle</a:t>
            </a:r>
            <a:r>
              <a:rPr lang="en-GB" dirty="0">
                <a:solidFill>
                  <a:schemeClr val="bg1"/>
                </a:solidFill>
              </a:rPr>
              <a:t>” script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Ability to toggle headlights on/off. (N)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22C93-3B04-4E37-B355-C967D7EE76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36"/>
          <a:stretch/>
        </p:blipFill>
        <p:spPr>
          <a:xfrm>
            <a:off x="6417824" y="1358558"/>
            <a:ext cx="1970386" cy="968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88AEB0-DF1B-4839-8F54-2D887E057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2555" y="1366653"/>
            <a:ext cx="1970386" cy="9689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2E1D80-D9AD-4E08-AEB2-01D7401B23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17" t="13950" r="27299" b="43277"/>
          <a:stretch/>
        </p:blipFill>
        <p:spPr>
          <a:xfrm>
            <a:off x="5885840" y="2863748"/>
            <a:ext cx="5979906" cy="256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46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CDC0F-1140-4EB4-9DA2-19EDB8BB1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521388"/>
            <a:ext cx="8534400" cy="1507067"/>
          </a:xfrm>
        </p:spPr>
        <p:txBody>
          <a:bodyPr/>
          <a:lstStyle/>
          <a:p>
            <a:r>
              <a:rPr lang="en-GB" dirty="0"/>
              <a:t>Stryker (Vehicle)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19972-0857-464F-BCEF-862D2F282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028455"/>
            <a:ext cx="5089267" cy="3615267"/>
          </a:xfrm>
        </p:spPr>
        <p:txBody>
          <a:bodyPr>
            <a:normAutofit fontScale="92500" lnSpcReduction="20000"/>
          </a:bodyPr>
          <a:lstStyle/>
          <a:p>
            <a:r>
              <a:rPr lang="en-GB" dirty="0">
                <a:solidFill>
                  <a:schemeClr val="bg1"/>
                </a:solidFill>
              </a:rPr>
              <a:t>Three camera modes.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Third Person Camera (1)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First Person Camera (2)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Side Camera (3)</a:t>
            </a:r>
          </a:p>
          <a:p>
            <a:pPr lvl="2"/>
            <a:r>
              <a:rPr lang="en-GB" dirty="0">
                <a:solidFill>
                  <a:schemeClr val="bg1"/>
                </a:solidFill>
              </a:rPr>
              <a:t>Implemented to show the wheels rotation. </a:t>
            </a:r>
          </a:p>
          <a:p>
            <a:r>
              <a:rPr lang="en-GB" dirty="0">
                <a:solidFill>
                  <a:schemeClr val="bg1"/>
                </a:solidFill>
              </a:rPr>
              <a:t>Since we have a lot of cameras for multiple aspects, we decided to create a camera manager that contains the code for switching between cameras, with a single script attached to the manager.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61372-886E-4A69-89FF-9F81124B3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136" y="815628"/>
            <a:ext cx="2083196" cy="7087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D6B704-1363-4E87-AA13-3E6B6A6B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541" y="1835393"/>
            <a:ext cx="3072993" cy="22977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422AE0-D37A-429A-90C0-E25B68CF5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0734" y="1818583"/>
            <a:ext cx="3072993" cy="2314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7A1E87-4810-467D-BD91-876AC948C2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2" y="4403037"/>
            <a:ext cx="4924425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03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E8B21-049B-4B6B-8069-855A07C01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564579"/>
            <a:ext cx="8534400" cy="1507067"/>
          </a:xfrm>
        </p:spPr>
        <p:txBody>
          <a:bodyPr/>
          <a:lstStyle/>
          <a:p>
            <a:r>
              <a:rPr lang="en-GB" dirty="0"/>
              <a:t>Sun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17FEC-0755-4CBB-B25C-C8929C208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009" y="1171088"/>
            <a:ext cx="8593603" cy="361526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Directional light </a:t>
            </a:r>
          </a:p>
          <a:p>
            <a:r>
              <a:rPr lang="en-GB" dirty="0">
                <a:solidFill>
                  <a:schemeClr val="bg1"/>
                </a:solidFill>
              </a:rPr>
              <a:t>Creates a day/night cycle </a:t>
            </a:r>
          </a:p>
          <a:p>
            <a:r>
              <a:rPr lang="en-GB" dirty="0">
                <a:solidFill>
                  <a:schemeClr val="bg1"/>
                </a:solidFill>
              </a:rPr>
              <a:t>Rotates around terrain using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 central rotation point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Uses “</a:t>
            </a:r>
            <a:r>
              <a:rPr lang="en-GB" dirty="0" err="1">
                <a:solidFill>
                  <a:schemeClr val="bg1"/>
                </a:solidFill>
              </a:rPr>
              <a:t>RotateSun</a:t>
            </a:r>
            <a:r>
              <a:rPr lang="en-GB" dirty="0">
                <a:solidFill>
                  <a:schemeClr val="bg1"/>
                </a:solidFill>
              </a:rPr>
              <a:t>” script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4D4905-9BB7-4CC8-89C3-F8A83C636C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68" t="16049" r="38991" b="43350"/>
          <a:stretch/>
        </p:blipFill>
        <p:spPr>
          <a:xfrm>
            <a:off x="5045876" y="2071646"/>
            <a:ext cx="6521115" cy="39595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F4DA71-E286-45BC-A55F-A780D5DBED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9" t="22376" r="85807" b="71059"/>
          <a:stretch/>
        </p:blipFill>
        <p:spPr>
          <a:xfrm>
            <a:off x="6894286" y="826844"/>
            <a:ext cx="2579270" cy="71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20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3FA71-A595-4A35-AAA7-6F06206C3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133" y="584702"/>
            <a:ext cx="8534400" cy="1507067"/>
          </a:xfrm>
        </p:spPr>
        <p:txBody>
          <a:bodyPr/>
          <a:lstStyle/>
          <a:p>
            <a:r>
              <a:rPr lang="en-GB" dirty="0"/>
              <a:t>Fighter Jet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F1177-825B-44E0-B103-9F2F78083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133" y="671206"/>
            <a:ext cx="5057369" cy="611470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Constantly Moving Element within the scene.</a:t>
            </a:r>
          </a:p>
          <a:p>
            <a:r>
              <a:rPr lang="en-GB" dirty="0">
                <a:solidFill>
                  <a:schemeClr val="bg1"/>
                </a:solidFill>
              </a:rPr>
              <a:t>Two camera modes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First Person (9)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Third Person (0)</a:t>
            </a:r>
          </a:p>
          <a:p>
            <a:r>
              <a:rPr lang="en-GB" dirty="0">
                <a:solidFill>
                  <a:schemeClr val="bg1"/>
                </a:solidFill>
              </a:rPr>
              <a:t>Rotation point within the scene that the jet will always be flying around.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Uses “</a:t>
            </a:r>
            <a:r>
              <a:rPr lang="en-GB" dirty="0" err="1">
                <a:solidFill>
                  <a:schemeClr val="bg1"/>
                </a:solidFill>
              </a:rPr>
              <a:t>MoveJet</a:t>
            </a:r>
            <a:r>
              <a:rPr lang="en-GB" dirty="0">
                <a:solidFill>
                  <a:schemeClr val="bg1"/>
                </a:solidFill>
              </a:rPr>
              <a:t>” script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ADFC6C-5C72-45D5-9EBC-C7D9C6C2B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138" y="1189535"/>
            <a:ext cx="4129715" cy="2539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A55880-EAE7-4237-9724-08246A498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138" y="3993395"/>
            <a:ext cx="4188383" cy="26280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82414E-15A9-4AB9-B618-A004C209DA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727" r="81548" b="69116"/>
          <a:stretch/>
        </p:blipFill>
        <p:spPr>
          <a:xfrm>
            <a:off x="8101138" y="323094"/>
            <a:ext cx="2249714" cy="69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035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3FA71-A595-4A35-AAA7-6F06206C3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133" y="739748"/>
            <a:ext cx="8534400" cy="1507067"/>
          </a:xfrm>
        </p:spPr>
        <p:txBody>
          <a:bodyPr/>
          <a:lstStyle/>
          <a:p>
            <a:r>
              <a:rPr lang="en-GB" dirty="0"/>
              <a:t>Panning Camera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F1177-825B-44E0-B103-9F2F78083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133" y="1493282"/>
            <a:ext cx="5057369" cy="389385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This is a camera that is constantly moving and showing the entire scene. (4)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Uses “</a:t>
            </a:r>
            <a:r>
              <a:rPr lang="en-GB" dirty="0" err="1">
                <a:solidFill>
                  <a:schemeClr val="bg1"/>
                </a:solidFill>
              </a:rPr>
              <a:t>PanCamera</a:t>
            </a:r>
            <a:r>
              <a:rPr lang="en-GB" dirty="0">
                <a:solidFill>
                  <a:schemeClr val="bg1"/>
                </a:solidFill>
              </a:rPr>
              <a:t>” script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847106-EA83-4118-8281-807606B787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0" t="24808" r="90423" b="70960"/>
          <a:stretch/>
        </p:blipFill>
        <p:spPr>
          <a:xfrm>
            <a:off x="7508895" y="1118160"/>
            <a:ext cx="1895061" cy="5244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1D18F0-F549-4033-B847-5A910BF4DB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31" t="16288" r="20846" b="8698"/>
          <a:stretch/>
        </p:blipFill>
        <p:spPr>
          <a:xfrm>
            <a:off x="5700482" y="2246815"/>
            <a:ext cx="5511885" cy="401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85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F2CF-1E8B-4732-86B5-BDDEF8C40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6858000"/>
          </a:xfrm>
        </p:spPr>
        <p:txBody>
          <a:bodyPr/>
          <a:lstStyle/>
          <a:p>
            <a:r>
              <a:rPr lang="en-GB" dirty="0"/>
              <a:t>											DEMO</a:t>
            </a:r>
          </a:p>
        </p:txBody>
      </p:sp>
    </p:spTree>
    <p:extLst>
      <p:ext uri="{BB962C8B-B14F-4D97-AF65-F5344CB8AC3E}">
        <p14:creationId xmlns:p14="http://schemas.microsoft.com/office/powerpoint/2010/main" val="1883641202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232</TotalTime>
  <Words>232</Words>
  <Application>Microsoft Office PowerPoint</Application>
  <PresentationFormat>Widescreen</PresentationFormat>
  <Paragraphs>42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Century Gothic</vt:lpstr>
      <vt:lpstr>Wingdings 3</vt:lpstr>
      <vt:lpstr>Slice</vt:lpstr>
      <vt:lpstr>Game Graphics Assignment 3</vt:lpstr>
      <vt:lpstr>Stryker (Vehicle)</vt:lpstr>
      <vt:lpstr>Stryker (Vehicle)</vt:lpstr>
      <vt:lpstr>Stryker (Vehicle)</vt:lpstr>
      <vt:lpstr>Sun</vt:lpstr>
      <vt:lpstr>Fighter Jet</vt:lpstr>
      <vt:lpstr>Panning Camera</vt:lpstr>
      <vt:lpstr>          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Graphics Assignment 3</dc:title>
  <dc:creator>James</dc:creator>
  <cp:lastModifiedBy>Mark Kyle</cp:lastModifiedBy>
  <cp:revision>41</cp:revision>
  <dcterms:created xsi:type="dcterms:W3CDTF">2017-12-14T00:04:25Z</dcterms:created>
  <dcterms:modified xsi:type="dcterms:W3CDTF">2017-12-18T17:35:03Z</dcterms:modified>
</cp:coreProperties>
</file>